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C5022D-A2AC-46D4-1E79-6FA7FF4BDF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F113EC-85A1-E7FC-4CC0-5ECC4316A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97383B-E06B-77A1-2A36-8817066D7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7A4177-6424-C80D-E9E8-A9FDCBC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50A60A-1D53-FC5D-E4DE-900779C25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6970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3EEE82-AED1-C432-D6AF-F354549EE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4885BE6-7B68-0FF7-8027-636073B29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8F67D9-B4AC-3829-6397-52BDC0B3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0A5A63-0439-A642-BB80-433DD640A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471FAE-6C13-1DAB-62A2-B97C740DA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165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B397642-3C26-075E-6F47-816519F116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5321DD1-F2BB-E009-78AD-32B0CBB48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E44565-1B5E-9006-CBFF-55BA8F513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239624-6C6C-C1F2-13A9-87F8580A9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750A56-A306-8C66-F0CA-B727ED707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978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031424-D637-2812-08A6-68519CAD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9CF2D4-D970-C78F-4B85-B6860030C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52BFB0-7EEE-3AA7-11B7-735050840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2F10B3-E54E-E743-7D03-DBE09D877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9BA85A-D6C0-5A63-1778-CA90EF748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7943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B129F9-28E7-80A6-043F-C17A97BAF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6C4786-F13C-C5B8-A1C9-644F9DA3C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EFD3E3-203D-652A-00F7-BDC214436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43061F-CD91-A2B7-85E8-D528D8BAF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0B3A83-F787-354D-35F8-A612460F5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95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79C701-0D74-B0F3-AC06-ED235D17D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9A8FC3-EA9C-17C8-F094-AADA47464F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DBE43C-A365-06AC-068A-45F14275D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FFCED7-6D57-9113-6BD6-2620F325D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D5846A-2D88-E349-6921-29B8AF4A7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DAC863-AE64-1D6C-7171-2706C16AD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688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8D57DB-90E0-4718-72BD-525EAD967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578846-4709-1B36-5F2D-D25B59CF7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9EAE06-D6E2-356E-6220-52253471D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E711E1D-2B33-0787-3C92-3B474D62B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7DF3683-D4C7-0852-726C-713DAB22C2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7BBB6B3-54FC-DBA6-C991-47A7E022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04C73C8-716C-3D6A-D75E-7331EC74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8B1EB1E-F57F-900F-43D8-D1A56342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7758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63D18D-188E-1287-8E6F-008E7B06F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F79B4F3-54A1-E5D8-8CB5-F0642C436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BFC8CC-242C-2AA5-1DB0-4DCF9BA5B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32E8597-BEFC-9DB1-976B-96ACA20A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3753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B2EFBC4-3E34-E073-C0F3-A4BBD8F20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841632F-FA50-D9F9-3FE3-41BFAA3E6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F17853-1D44-BE25-3BD9-B481D7AE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089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40AB26-61C8-F907-8AA4-03C3DCCF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470FD4-B4E0-3C8C-ED10-6DC67009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DD6593-0668-3CBE-F641-18D53B2A5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6D461D-7830-278B-413A-BD85D4F4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98FAB5-9A4C-DCD6-4C59-B1F92F029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ABC874-FF87-3BD7-C392-F45F5AB06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440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C20C77-9F72-D63C-B16F-EF2C41EAB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0920098-CFD5-169B-9A96-048F106344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9744074-0F3A-2ED2-E7BE-321DA0609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84220F-59BC-8EC1-E16C-69E6EE6C6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762F9D-DE20-7729-7212-BB279DD1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E1E71D-0CA9-8946-3118-EC69FE06B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04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2E0279-9FFB-EE51-3F36-A55C03E50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A7326E-A9F8-94F9-DA5F-0C5C4DD23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FD4BAE-A910-AE8A-795E-0E67BC2BA0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54DFFB-E022-4BA9-A35E-E94F487C0FB2}" type="datetimeFigureOut">
              <a:rPr lang="zh-CN" altLang="en-US" smtClean="0"/>
              <a:t>2024/11/23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AA0E21-4CF5-8083-FB1B-0405DA27D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6C0B16-3DF4-E09A-934D-4576B39EDE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8C32DF-F454-43EB-A285-7C933BE292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7794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31D67B-BEF9-1CC4-6B67-FCB44B7B6F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二维</a:t>
            </a:r>
            <a:r>
              <a:rPr lang="en-US" altLang="zh-CN" dirty="0" err="1"/>
              <a:t>Ising</a:t>
            </a:r>
            <a:r>
              <a:rPr lang="zh-CN" altLang="en-US" dirty="0"/>
              <a:t>模型数值模拟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9058C1-B205-637D-E13E-B3585BC993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Metropolis</a:t>
            </a:r>
            <a:r>
              <a:rPr lang="zh-CN" altLang="en-US" dirty="0"/>
              <a:t>算法的程序实现</a:t>
            </a:r>
          </a:p>
        </p:txBody>
      </p:sp>
    </p:spTree>
    <p:extLst>
      <p:ext uri="{BB962C8B-B14F-4D97-AF65-F5344CB8AC3E}">
        <p14:creationId xmlns:p14="http://schemas.microsoft.com/office/powerpoint/2010/main" val="848691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718623-1983-FD46-4C1B-C50DAD74D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Ising</a:t>
            </a:r>
            <a:r>
              <a:rPr lang="zh-CN" altLang="en-US" dirty="0"/>
              <a:t>模型介绍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FEE0B0-A2F0-D972-3891-29E7D7B58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（详见 “导出页面自 第</a:t>
            </a:r>
            <a:r>
              <a:rPr lang="en-US" altLang="zh-CN" dirty="0"/>
              <a:t>5</a:t>
            </a:r>
            <a:r>
              <a:rPr lang="zh-CN" altLang="en-US" dirty="0"/>
              <a:t>章 </a:t>
            </a:r>
            <a:r>
              <a:rPr lang="en-US" altLang="zh-CN" dirty="0"/>
              <a:t>Monte Carlo </a:t>
            </a:r>
            <a:r>
              <a:rPr lang="zh-CN" altLang="en-US" dirty="0"/>
              <a:t>方法的基本思想 蒋臣威 西安交通大学物理学院” </a:t>
            </a:r>
            <a:r>
              <a:rPr lang="en-US" altLang="zh-CN" dirty="0"/>
              <a:t>PDF</a:t>
            </a:r>
            <a:r>
              <a:rPr lang="zh-CN" altLang="en-US" dirty="0"/>
              <a:t>文件）</a:t>
            </a:r>
          </a:p>
        </p:txBody>
      </p:sp>
    </p:spTree>
    <p:extLst>
      <p:ext uri="{BB962C8B-B14F-4D97-AF65-F5344CB8AC3E}">
        <p14:creationId xmlns:p14="http://schemas.microsoft.com/office/powerpoint/2010/main" val="3968621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8CF0B3-7504-EE34-7B84-83C8AE3BC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程序优点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F55632-003E-D08B-5095-7695C5571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可指定自旋作用的电子对</a:t>
            </a:r>
            <a:r>
              <a:rPr lang="en-US" altLang="zh-CN" dirty="0"/>
              <a:t>&lt;α,β&gt;</a:t>
            </a:r>
          </a:p>
          <a:p>
            <a:r>
              <a:rPr lang="zh-CN" altLang="en-US" dirty="0"/>
              <a:t>可指定</a:t>
            </a:r>
            <a:r>
              <a:rPr lang="en-US" altLang="zh-CN" dirty="0"/>
              <a:t>J</a:t>
            </a:r>
            <a:r>
              <a:rPr lang="zh-CN" altLang="en-US" dirty="0"/>
              <a:t>，</a:t>
            </a:r>
            <a:r>
              <a:rPr lang="en-US" altLang="zh-CN" dirty="0"/>
              <a:t>B</a:t>
            </a:r>
            <a:r>
              <a:rPr lang="zh-CN" altLang="en-US" dirty="0"/>
              <a:t>，网格大小和热化参数，对当前格点进行热化</a:t>
            </a:r>
            <a:endParaRPr lang="en-US" altLang="zh-CN" dirty="0"/>
          </a:p>
          <a:p>
            <a:r>
              <a:rPr lang="zh-CN" altLang="en-US" dirty="0"/>
              <a:t>可实时显示当前格点的状态（二维点阵</a:t>
            </a:r>
            <a:r>
              <a:rPr lang="en-US" altLang="zh-CN" dirty="0"/>
              <a:t>figure</a:t>
            </a:r>
            <a:r>
              <a:rPr lang="zh-CN" altLang="en-US" dirty="0"/>
              <a:t>直观显示）</a:t>
            </a:r>
            <a:endParaRPr lang="en-US" altLang="zh-CN" dirty="0"/>
          </a:p>
          <a:p>
            <a:r>
              <a:rPr lang="zh-CN" altLang="en-US" dirty="0"/>
              <a:t>可实时输出当前系统的参量（平均能量</a:t>
            </a:r>
            <a:r>
              <a:rPr lang="en-US" altLang="zh-CN" dirty="0"/>
              <a:t>h</a:t>
            </a:r>
            <a:r>
              <a:rPr lang="zh-CN" altLang="en-US" dirty="0"/>
              <a:t>、平均自旋</a:t>
            </a:r>
            <a:r>
              <a:rPr lang="en-US" altLang="zh-CN" dirty="0"/>
              <a:t>m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可根据设定的抽样点计算其他参量（比热</a:t>
            </a:r>
            <a:r>
              <a:rPr lang="en-US" altLang="zh-CN" dirty="0"/>
              <a:t>c</a:t>
            </a:r>
            <a:r>
              <a:rPr lang="zh-CN" altLang="en-US" dirty="0"/>
              <a:t>、磁化率</a:t>
            </a:r>
            <a:r>
              <a:rPr lang="el-GR" altLang="zh-CN" dirty="0">
                <a:ea typeface="宋体" panose="02010600030101010101" pitchFamily="2" charset="-122"/>
              </a:rPr>
              <a:t>χ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可设定扫描</a:t>
            </a:r>
            <a:r>
              <a:rPr lang="en-US" altLang="zh-CN" dirty="0"/>
              <a:t>J</a:t>
            </a:r>
            <a:r>
              <a:rPr lang="zh-CN" altLang="en-US" dirty="0"/>
              <a:t>和</a:t>
            </a:r>
            <a:r>
              <a:rPr lang="en-US" altLang="zh-CN" dirty="0"/>
              <a:t>B</a:t>
            </a:r>
            <a:r>
              <a:rPr lang="zh-CN" altLang="en-US" dirty="0"/>
              <a:t>记录一系列参数下的系统参量值，并绘制出变化曲线</a:t>
            </a:r>
            <a:endParaRPr lang="en-US" altLang="zh-CN" dirty="0"/>
          </a:p>
          <a:p>
            <a:r>
              <a:rPr lang="zh-CN" altLang="en-US" dirty="0"/>
              <a:t>可同时打开多个窗口，方便相互对比</a:t>
            </a:r>
          </a:p>
        </p:txBody>
      </p:sp>
    </p:spTree>
    <p:extLst>
      <p:ext uri="{BB962C8B-B14F-4D97-AF65-F5344CB8AC3E}">
        <p14:creationId xmlns:p14="http://schemas.microsoft.com/office/powerpoint/2010/main" val="1655455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D27A4D-7B64-6ED8-59AC-0752E6BE8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实例</a:t>
            </a:r>
            <a:r>
              <a:rPr lang="en-US" altLang="zh-CN" dirty="0"/>
              <a:t>1</a:t>
            </a:r>
            <a:r>
              <a:rPr lang="zh-CN" altLang="en-US" dirty="0"/>
              <a:t>：观察指定参量下的系统</a:t>
            </a:r>
          </a:p>
        </p:txBody>
      </p:sp>
      <p:pic>
        <p:nvPicPr>
          <p:cNvPr id="5" name="20241123_100709">
            <a:hlinkClick r:id="" action="ppaction://media"/>
            <a:extLst>
              <a:ext uri="{FF2B5EF4-FFF2-40B4-BE49-F238E27FC236}">
                <a16:creationId xmlns:a16="http://schemas.microsoft.com/office/drawing/2014/main" id="{231677D1-E121-7767-89F1-4F3158E8FFC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443552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3A28F-D854-07BF-A8C2-A8043C4CB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实例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  <a:r>
              <a:rPr lang="en-US" altLang="zh-CN" dirty="0"/>
              <a:t>B=0</a:t>
            </a:r>
            <a:r>
              <a:rPr lang="zh-CN" altLang="en-US" dirty="0"/>
              <a:t>扫描</a:t>
            </a:r>
            <a:r>
              <a:rPr lang="en-US" altLang="zh-CN" dirty="0"/>
              <a:t>J</a:t>
            </a:r>
            <a:r>
              <a:rPr lang="zh-CN" altLang="en-US" dirty="0"/>
              <a:t>观察</a:t>
            </a:r>
            <a:r>
              <a:rPr lang="en-US" altLang="zh-CN" dirty="0"/>
              <a:t>J</a:t>
            </a:r>
            <a:r>
              <a:rPr lang="zh-CN" altLang="en-US" dirty="0"/>
              <a:t>≈</a:t>
            </a:r>
            <a:r>
              <a:rPr lang="en-US" altLang="zh-CN" dirty="0"/>
              <a:t>0.4</a:t>
            </a:r>
            <a:r>
              <a:rPr lang="zh-CN" altLang="en-US" dirty="0"/>
              <a:t>时的相变</a:t>
            </a:r>
          </a:p>
        </p:txBody>
      </p:sp>
      <p:pic>
        <p:nvPicPr>
          <p:cNvPr id="5" name="20241123_101051">
            <a:hlinkClick r:id="" action="ppaction://media"/>
            <a:extLst>
              <a:ext uri="{FF2B5EF4-FFF2-40B4-BE49-F238E27FC236}">
                <a16:creationId xmlns:a16="http://schemas.microsoft.com/office/drawing/2014/main" id="{A8F3B2B9-4C51-9C25-56D9-F81C9918741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991832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9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DCBFCF-DBC2-85BE-BAEC-7922FF689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  <a:r>
              <a:rPr lang="en-US" altLang="zh-CN" dirty="0"/>
              <a:t>3</a:t>
            </a:r>
            <a:r>
              <a:rPr lang="zh-CN" altLang="en-US" dirty="0"/>
              <a:t>：次邻近相互作用</a:t>
            </a:r>
          </a:p>
        </p:txBody>
      </p:sp>
      <p:pic>
        <p:nvPicPr>
          <p:cNvPr id="5" name="20241123_101336">
            <a:hlinkClick r:id="" action="ppaction://media"/>
            <a:extLst>
              <a:ext uri="{FF2B5EF4-FFF2-40B4-BE49-F238E27FC236}">
                <a16:creationId xmlns:a16="http://schemas.microsoft.com/office/drawing/2014/main" id="{C15121F5-278A-5C42-1817-838E7A4934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465924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4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9FA50E-C385-B3EF-FD8D-CE8835B25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更多功能望君探索或建言献策！！！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6B4A0E-41D7-27DE-8CAF-DD75DC9D8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Dytchem@stu.xjtu.edu.com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1183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DD6ECB5-272E-60E4-75A1-84DF55370E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谢谢！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8C9670B-B49D-246B-D535-4364AFEA09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西安交通大学 物理学院</a:t>
            </a:r>
            <a:endParaRPr lang="en-US" altLang="zh-CN" dirty="0"/>
          </a:p>
          <a:p>
            <a:r>
              <a:rPr lang="zh-CN" altLang="en-US" dirty="0"/>
              <a:t>物试</a:t>
            </a:r>
            <a:r>
              <a:rPr lang="en-US" altLang="zh-CN" dirty="0"/>
              <a:t>2202 </a:t>
            </a:r>
            <a:r>
              <a:rPr lang="zh-CN" altLang="en-US" dirty="0"/>
              <a:t>黄得清</a:t>
            </a:r>
            <a:r>
              <a:rPr lang="en-US" altLang="zh-CN" dirty="0"/>
              <a:t> 2225015585</a:t>
            </a:r>
          </a:p>
          <a:p>
            <a:r>
              <a:rPr lang="en-US" altLang="zh-CN" dirty="0"/>
              <a:t>2024/11/23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9499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205</Words>
  <Application>Microsoft Office PowerPoint</Application>
  <PresentationFormat>宽屏</PresentationFormat>
  <Paragraphs>21</Paragraphs>
  <Slides>8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宋体</vt:lpstr>
      <vt:lpstr>Arial</vt:lpstr>
      <vt:lpstr>Office 主题​​</vt:lpstr>
      <vt:lpstr>二维Ising模型数值模拟</vt:lpstr>
      <vt:lpstr>Ising模型介绍</vt:lpstr>
      <vt:lpstr>程序优点</vt:lpstr>
      <vt:lpstr>实例1：观察指定参量下的系统</vt:lpstr>
      <vt:lpstr>实例2：B=0扫描J观察J≈0.4时的相变</vt:lpstr>
      <vt:lpstr>实验3：次邻近相互作用</vt:lpstr>
      <vt:lpstr>更多功能望君探索或建言献策！！！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得清 黄</dc:creator>
  <cp:lastModifiedBy>得清 黄</cp:lastModifiedBy>
  <cp:revision>4</cp:revision>
  <dcterms:created xsi:type="dcterms:W3CDTF">2024-11-23T01:50:41Z</dcterms:created>
  <dcterms:modified xsi:type="dcterms:W3CDTF">2024-11-23T02:17:41Z</dcterms:modified>
</cp:coreProperties>
</file>

<file path=docProps/thumbnail.jpeg>
</file>